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0" r:id="rId8"/>
    <p:sldId id="262" r:id="rId9"/>
    <p:sldId id="271" r:id="rId10"/>
    <p:sldId id="263" r:id="rId11"/>
    <p:sldId id="264" r:id="rId12"/>
    <p:sldId id="273" r:id="rId13"/>
    <p:sldId id="265" r:id="rId14"/>
    <p:sldId id="266" r:id="rId15"/>
    <p:sldId id="267" r:id="rId16"/>
    <p:sldId id="272" r:id="rId17"/>
    <p:sldId id="268" r:id="rId18"/>
    <p:sldId id="269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82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68E91-4C1A-4194-ADA6-448F6C702E50}" type="datetimeFigureOut">
              <a:rPr lang="en-US" smtClean="0"/>
              <a:pPr/>
              <a:t>6/9/2008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A63E8-71D8-4EEC-A660-71C751AFE05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68E91-4C1A-4194-ADA6-448F6C702E50}" type="datetimeFigureOut">
              <a:rPr lang="en-US" smtClean="0"/>
              <a:pPr/>
              <a:t>6/9/2008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A63E8-71D8-4EEC-A660-71C751AFE0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68E91-4C1A-4194-ADA6-448F6C702E50}" type="datetimeFigureOut">
              <a:rPr lang="en-US" smtClean="0"/>
              <a:pPr/>
              <a:t>6/9/2008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A63E8-71D8-4EEC-A660-71C751AFE0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68E91-4C1A-4194-ADA6-448F6C702E50}" type="datetimeFigureOut">
              <a:rPr lang="en-US" smtClean="0"/>
              <a:pPr/>
              <a:t>6/9/2008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A63E8-71D8-4EEC-A660-71C751AFE0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68E91-4C1A-4194-ADA6-448F6C702E50}" type="datetimeFigureOut">
              <a:rPr lang="en-US" smtClean="0"/>
              <a:pPr/>
              <a:t>6/9/2008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77A63E8-71D8-4EEC-A660-71C751AFE0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68E91-4C1A-4194-ADA6-448F6C702E50}" type="datetimeFigureOut">
              <a:rPr lang="en-US" smtClean="0"/>
              <a:pPr/>
              <a:t>6/9/2008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A63E8-71D8-4EEC-A660-71C751AFE0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68E91-4C1A-4194-ADA6-448F6C702E50}" type="datetimeFigureOut">
              <a:rPr lang="en-US" smtClean="0"/>
              <a:pPr/>
              <a:t>6/9/2008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A63E8-71D8-4EEC-A660-71C751AFE0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68E91-4C1A-4194-ADA6-448F6C702E50}" type="datetimeFigureOut">
              <a:rPr lang="en-US" smtClean="0"/>
              <a:pPr/>
              <a:t>6/9/2008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A63E8-71D8-4EEC-A660-71C751AFE0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68E91-4C1A-4194-ADA6-448F6C702E50}" type="datetimeFigureOut">
              <a:rPr lang="en-US" smtClean="0"/>
              <a:pPr/>
              <a:t>6/9/2008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A63E8-71D8-4EEC-A660-71C751AFE0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68E91-4C1A-4194-ADA6-448F6C702E50}" type="datetimeFigureOut">
              <a:rPr lang="en-US" smtClean="0"/>
              <a:pPr/>
              <a:t>6/9/2008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A63E8-71D8-4EEC-A660-71C751AFE0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68E91-4C1A-4194-ADA6-448F6C702E50}" type="datetimeFigureOut">
              <a:rPr lang="en-US" smtClean="0"/>
              <a:pPr/>
              <a:t>6/9/2008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A63E8-71D8-4EEC-A660-71C751AFE0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7168E91-4C1A-4194-ADA6-448F6C702E50}" type="datetimeFigureOut">
              <a:rPr lang="en-US" smtClean="0"/>
              <a:pPr/>
              <a:t>6/9/2008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77A63E8-71D8-4EEC-A660-71C751AFE05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IES BARCELONA-CONGRÈS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ART CLASS</a:t>
            </a:r>
            <a:endParaRPr lang="en-US" dirty="0"/>
          </a:p>
        </p:txBody>
      </p:sp>
      <p:pic>
        <p:nvPicPr>
          <p:cNvPr id="4" name="Content Placeholder 3" descr="P102036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32983" y="1600200"/>
            <a:ext cx="6278033" cy="47085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DURING THE BREAK</a:t>
            </a:r>
            <a:endParaRPr lang="en-US" dirty="0"/>
          </a:p>
        </p:txBody>
      </p:sp>
      <p:pic>
        <p:nvPicPr>
          <p:cNvPr id="5" name="Content Placeholder 4" descr="P102038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pic>
        <p:nvPicPr>
          <p:cNvPr id="6" name="Content Placeholder 5" descr="P1020386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MUSIC ROOM</a:t>
            </a:r>
            <a:endParaRPr lang="en-US" dirty="0"/>
          </a:p>
        </p:txBody>
      </p:sp>
      <p:pic>
        <p:nvPicPr>
          <p:cNvPr id="5" name="Content Placeholder 4" descr="P102039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pic>
        <p:nvPicPr>
          <p:cNvPr id="6" name="Content Placeholder 5" descr="P1020394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GYM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LIBRARY</a:t>
            </a:r>
            <a:endParaRPr lang="en-US" dirty="0"/>
          </a:p>
        </p:txBody>
      </p:sp>
      <p:pic>
        <p:nvPicPr>
          <p:cNvPr id="5" name="Content Placeholder 4" descr="P102038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pic>
        <p:nvPicPr>
          <p:cNvPr id="6" name="Content Placeholder 5" descr="P1020367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COMPUTER ROOMS</a:t>
            </a:r>
            <a:endParaRPr lang="en-US" dirty="0"/>
          </a:p>
        </p:txBody>
      </p:sp>
      <p:pic>
        <p:nvPicPr>
          <p:cNvPr id="5" name="Content Placeholder 4" descr="P102037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pic>
        <p:nvPicPr>
          <p:cNvPr id="6" name="Content Placeholder 5" descr="P102037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PHYSICS AND CHEMISTRY LABS</a:t>
            </a:r>
            <a:endParaRPr lang="en-US" dirty="0"/>
          </a:p>
        </p:txBody>
      </p:sp>
      <p:pic>
        <p:nvPicPr>
          <p:cNvPr id="5" name="Content Placeholder 4" descr="P102039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pic>
        <p:nvPicPr>
          <p:cNvPr id="6" name="Content Placeholder 5" descr="P102040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CORRIDORS AND STAIRS</a:t>
            </a:r>
            <a:endParaRPr lang="en-US" dirty="0"/>
          </a:p>
        </p:txBody>
      </p:sp>
      <p:pic>
        <p:nvPicPr>
          <p:cNvPr id="5" name="Content Placeholder 4" descr="P102034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pic>
        <p:nvPicPr>
          <p:cNvPr id="6" name="Content Placeholder 5" descr="P1020356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SOME OF OUR CELEBRATIONS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CARNIVAL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s-ES" dirty="0" smtClean="0"/>
              <a:t>CHRISTMAS</a:t>
            </a:r>
            <a:endParaRPr lang="en-US" dirty="0"/>
          </a:p>
        </p:txBody>
      </p:sp>
      <p:pic>
        <p:nvPicPr>
          <p:cNvPr id="7" name="Content Placeholder 6" descr="0708carnestoltes1[1]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" y="2729111"/>
            <a:ext cx="4040188" cy="3030141"/>
          </a:xfrm>
        </p:spPr>
      </p:pic>
      <p:pic>
        <p:nvPicPr>
          <p:cNvPr id="8" name="Content Placeholder 7" descr="0708nadal1[1]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45025" y="2728516"/>
            <a:ext cx="4041775" cy="303133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SPAIN</a:t>
            </a:r>
            <a:endParaRPr lang="en-US" dirty="0"/>
          </a:p>
        </p:txBody>
      </p:sp>
      <p:pic>
        <p:nvPicPr>
          <p:cNvPr id="4" name="Content Placeholder 3" descr="spain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46029" y="2557144"/>
            <a:ext cx="3251941" cy="27946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CATALONIA-BARCELONA</a:t>
            </a:r>
            <a:endParaRPr lang="en-US" dirty="0"/>
          </a:p>
        </p:txBody>
      </p:sp>
      <p:pic>
        <p:nvPicPr>
          <p:cNvPr id="5" name="Content Placeholder 4" descr="catalunya.gif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09625" y="2177256"/>
            <a:ext cx="3333750" cy="3371850"/>
          </a:xfrm>
        </p:spPr>
      </p:pic>
      <p:pic>
        <p:nvPicPr>
          <p:cNvPr id="6" name="Content Placeholder 5" descr="BARCELONA[1].pn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8200" y="1843881"/>
            <a:ext cx="4038600" cy="4038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14488"/>
            <a:ext cx="8229600" cy="3786214"/>
          </a:xfrm>
        </p:spPr>
        <p:txBody>
          <a:bodyPr>
            <a:normAutofit fontScale="90000"/>
          </a:bodyPr>
          <a:lstStyle/>
          <a:p>
            <a:r>
              <a:rPr lang="es-ES" sz="4000" dirty="0" smtClean="0"/>
              <a:t>BARCELONA IS IN THE NORTH EAST OF SPAIN, WITH A POPULATION CENSUS OF 1.605.602 ON 1ST JANUARY 2006.</a:t>
            </a:r>
            <a:br>
              <a:rPr lang="es-ES" sz="4000" dirty="0" smtClean="0"/>
            </a:br>
            <a:r>
              <a:rPr lang="es-ES" sz="4000" dirty="0" smtClean="0"/>
              <a:t>CATALAN IS THE OFFICIAL LANGUAGE OF CATALONIA, TOGETHER WITH THE CASTILIAN, THE OFFICIAL LANGUAGE OF SPAIN</a:t>
            </a:r>
            <a:br>
              <a:rPr lang="es-ES" sz="4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929330"/>
            <a:ext cx="8229600" cy="196833"/>
          </a:xfrm>
        </p:spPr>
        <p:txBody>
          <a:bodyPr>
            <a:normAutofit fontScale="25000" lnSpcReduction="20000"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972452" cy="1162050"/>
          </a:xfrm>
        </p:spPr>
        <p:txBody>
          <a:bodyPr>
            <a:normAutofit/>
          </a:bodyPr>
          <a:lstStyle/>
          <a:p>
            <a:r>
              <a:rPr lang="es-ES" sz="4800" dirty="0" smtClean="0"/>
              <a:t>IES BARCELONA-CONGRÈS</a:t>
            </a:r>
            <a:endParaRPr lang="en-US" sz="4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976834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es-ES" sz="2400" dirty="0" smtClean="0"/>
              <a:t>THERE ARE AROUND 450 STUDENTS FROM 12 TO 18 Y.O.</a:t>
            </a:r>
          </a:p>
          <a:p>
            <a:pPr>
              <a:buFont typeface="Arial" pitchFamily="34" charset="0"/>
              <a:buChar char="•"/>
            </a:pPr>
            <a:r>
              <a:rPr lang="es-ES" sz="2400" dirty="0" smtClean="0"/>
              <a:t>AROUND 45 TEACHERS</a:t>
            </a:r>
          </a:p>
          <a:p>
            <a:pPr>
              <a:buFont typeface="Arial" pitchFamily="34" charset="0"/>
              <a:buChar char="•"/>
            </a:pPr>
            <a:r>
              <a:rPr lang="es-ES" sz="2400" dirty="0" smtClean="0"/>
              <a:t>TWO CARETAKERS</a:t>
            </a:r>
          </a:p>
          <a:p>
            <a:pPr>
              <a:buFont typeface="Arial" pitchFamily="34" charset="0"/>
              <a:buChar char="•"/>
            </a:pPr>
            <a:r>
              <a:rPr lang="es-ES" sz="2400" dirty="0" smtClean="0"/>
              <a:t>TWO ADMINISTRATIVE STAFF</a:t>
            </a:r>
          </a:p>
          <a:p>
            <a:pPr>
              <a:buFont typeface="Arial" pitchFamily="34" charset="0"/>
              <a:buChar char="•"/>
            </a:pPr>
            <a:r>
              <a:rPr lang="es-ES" sz="2400" dirty="0" smtClean="0"/>
              <a:t>ONE SOCIAL HELPER</a:t>
            </a:r>
            <a:endParaRPr lang="en-US" sz="2400" dirty="0"/>
          </a:p>
        </p:txBody>
      </p:sp>
      <p:pic>
        <p:nvPicPr>
          <p:cNvPr id="5" name="Content Placeholder 4" descr="pati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786182" y="3357562"/>
            <a:ext cx="4810125" cy="3048000"/>
          </a:xfrm>
        </p:spPr>
      </p:pic>
      <p:pic>
        <p:nvPicPr>
          <p:cNvPr id="2050" name="Picture 2" descr="C:\Documents and Settings\Compaq_Administrator\Desktop\mapdata[1]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1571612"/>
            <a:ext cx="2895600" cy="1485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OUR SCHOOL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OUTSIDE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Content Placeholder 6" descr="P1020342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" y="2729111"/>
            <a:ext cx="4040188" cy="3030141"/>
          </a:xfrm>
        </p:spPr>
      </p:pic>
      <p:pic>
        <p:nvPicPr>
          <p:cNvPr id="8" name="Content Placeholder 7" descr="P1020344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45025" y="2728516"/>
            <a:ext cx="4041775" cy="303133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HALL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 descr="P1020345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" y="2729111"/>
            <a:ext cx="4040188" cy="3030141"/>
          </a:xfrm>
        </p:spPr>
      </p:pic>
      <p:pic>
        <p:nvPicPr>
          <p:cNvPr id="8" name="Content Placeholder 7" descr="P1020347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45025" y="2728516"/>
            <a:ext cx="4041775" cy="3031331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OFFICE</a:t>
            </a:r>
            <a:endParaRPr lang="en-US" dirty="0"/>
          </a:p>
        </p:txBody>
      </p:sp>
      <p:pic>
        <p:nvPicPr>
          <p:cNvPr id="5" name="Content Placeholder 4" descr="P102034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pic>
        <p:nvPicPr>
          <p:cNvPr id="6" name="Content Placeholder 5" descr="P1020349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TEACHERS’ ROOM</a:t>
            </a:r>
            <a:endParaRPr lang="en-US" dirty="0"/>
          </a:p>
        </p:txBody>
      </p:sp>
      <p:pic>
        <p:nvPicPr>
          <p:cNvPr id="8" name="Content Placeholder 7" descr="P1020362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  <p:pic>
        <p:nvPicPr>
          <p:cNvPr id="7" name="Content Placeholder 6" descr="P1020360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" y="2348706"/>
            <a:ext cx="4038600" cy="3028950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41</TotalTime>
  <Words>80</Words>
  <Application>Microsoft Office PowerPoint</Application>
  <PresentationFormat>On-screen Show (4:3)</PresentationFormat>
  <Paragraphs>26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Apex</vt:lpstr>
      <vt:lpstr>IES BARCELONA-CONGRÈS</vt:lpstr>
      <vt:lpstr>SPAIN</vt:lpstr>
      <vt:lpstr>CATALONIA-BARCELONA</vt:lpstr>
      <vt:lpstr>BARCELONA IS IN THE NORTH EAST OF SPAIN, WITH A POPULATION CENSUS OF 1.605.602 ON 1ST JANUARY 2006. CATALAN IS THE OFFICIAL LANGUAGE OF CATALONIA, TOGETHER WITH THE CASTILIAN, THE OFFICIAL LANGUAGE OF SPAIN  </vt:lpstr>
      <vt:lpstr>IES BARCELONA-CONGRÈS</vt:lpstr>
      <vt:lpstr>OUR SCHOOL</vt:lpstr>
      <vt:lpstr>HALL</vt:lpstr>
      <vt:lpstr>OFFICE</vt:lpstr>
      <vt:lpstr>TEACHERS’ ROOM</vt:lpstr>
      <vt:lpstr>ART CLASS</vt:lpstr>
      <vt:lpstr>DURING THE BREAK</vt:lpstr>
      <vt:lpstr>MUSIC ROOM</vt:lpstr>
      <vt:lpstr>GYM</vt:lpstr>
      <vt:lpstr>LIBRARY</vt:lpstr>
      <vt:lpstr>COMPUTER ROOMS</vt:lpstr>
      <vt:lpstr>PHYSICS AND CHEMISTRY LABS</vt:lpstr>
      <vt:lpstr>CORRIDORS AND STAIRS</vt:lpstr>
      <vt:lpstr>SOME OF OUR CELEBRATIONS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IES BARCELONA-CONGRÈS</dc:title>
  <dc:creator> totobcn</dc:creator>
  <cp:lastModifiedBy> totobcn</cp:lastModifiedBy>
  <cp:revision>6</cp:revision>
  <dcterms:created xsi:type="dcterms:W3CDTF">2008-06-08T13:01:57Z</dcterms:created>
  <dcterms:modified xsi:type="dcterms:W3CDTF">2008-06-09T11:55:35Z</dcterms:modified>
</cp:coreProperties>
</file>